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0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8821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6257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55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97818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13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5628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6137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768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7102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43454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8533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81762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1830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43282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72889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2470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778914-BF0B-4386-B93D-C8E78E1A2483}" type="datetimeFigureOut">
              <a:rPr lang="hy-AM" smtClean="0"/>
              <a:t>28.11.2023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74BC95-D78D-426B-91B6-F4311E3C049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2833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e is More to English Cuisine Than You Think | England 101">
            <a:extLst>
              <a:ext uri="{FF2B5EF4-FFF2-40B4-BE49-F238E27FC236}">
                <a16:creationId xmlns:a16="http://schemas.microsoft.com/office/drawing/2014/main" id="{D5A8F8CE-F3D2-BC73-B966-42ACA17F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74" y="245007"/>
            <a:ext cx="8490647" cy="63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DC472E-4BB7-AEA9-D340-A4F13F4A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3" y="358129"/>
            <a:ext cx="7385132" cy="179109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English national cuisine</a:t>
            </a:r>
            <a:endParaRPr lang="hy-AM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D5B2-1F41-4058-9AB4-73E11269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17" y="226416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TEA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Why Does Tea Make You Nauseated?">
            <a:extLst>
              <a:ext uri="{FF2B5EF4-FFF2-40B4-BE49-F238E27FC236}">
                <a16:creationId xmlns:a16="http://schemas.microsoft.com/office/drawing/2014/main" id="{1D3CCB08-2111-5EFD-7988-AC2BC966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6" y="886118"/>
            <a:ext cx="7057534" cy="52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1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6BD3-59B5-33E2-9448-0BC8AAAB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25" y="377245"/>
            <a:ext cx="9977503" cy="159295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Hot chocolate with marshmallows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9220" name="Picture 4" descr="Luxury hot chocolate recipe | BBC Good Food">
            <a:extLst>
              <a:ext uri="{FF2B5EF4-FFF2-40B4-BE49-F238E27FC236}">
                <a16:creationId xmlns:a16="http://schemas.microsoft.com/office/drawing/2014/main" id="{9C2C6D68-FBAD-08F3-2AA8-4E27A1A6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8" y="1383669"/>
            <a:ext cx="5486007" cy="49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3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9ED0-8105-AD60-1A20-894976EA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36" y="414953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IRN-BRU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Pet Irn Bru - Elzoor">
            <a:extLst>
              <a:ext uri="{FF2B5EF4-FFF2-40B4-BE49-F238E27FC236}">
                <a16:creationId xmlns:a16="http://schemas.microsoft.com/office/drawing/2014/main" id="{ACDF481B-40A8-E2FA-30E2-D3BF0DA0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21" y="593975"/>
            <a:ext cx="5670049" cy="56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1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4F87-5580-A08D-7599-AB6E083E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33" y="2675466"/>
            <a:ext cx="8534400" cy="1507067"/>
          </a:xfrm>
        </p:spPr>
        <p:txBody>
          <a:bodyPr/>
          <a:lstStyle/>
          <a:p>
            <a:r>
              <a:rPr lang="en-US" b="1" dirty="0"/>
              <a:t>The most popular English deserts</a:t>
            </a:r>
            <a:endParaRPr lang="hy-AM" b="1" dirty="0"/>
          </a:p>
        </p:txBody>
      </p:sp>
    </p:spTree>
    <p:extLst>
      <p:ext uri="{BB962C8B-B14F-4D97-AF65-F5344CB8AC3E}">
        <p14:creationId xmlns:p14="http://schemas.microsoft.com/office/powerpoint/2010/main" val="210774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1B4D-4236-701B-B699-47F34945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4" y="509221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Scones with clotted cream and jam</a:t>
            </a:r>
            <a:endParaRPr lang="hy-AM" sz="4400" b="1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Clotted Cream Scones Downton Abbey Style - Mom Loves Baking">
            <a:extLst>
              <a:ext uri="{FF2B5EF4-FFF2-40B4-BE49-F238E27FC236}">
                <a16:creationId xmlns:a16="http://schemas.microsoft.com/office/drawing/2014/main" id="{9AE48C96-332C-6C81-B4F9-CAACEAAF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23" y="1346480"/>
            <a:ext cx="5256997" cy="52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7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0B9-F2B0-A7C8-41D5-8985519F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87" y="405526"/>
            <a:ext cx="8534400" cy="1507067"/>
          </a:xfrm>
        </p:spPr>
        <p:txBody>
          <a:bodyPr/>
          <a:lstStyle/>
          <a:p>
            <a:r>
              <a:rPr lang="en-US" sz="5400" b="1" dirty="0">
                <a:solidFill>
                  <a:schemeClr val="accent1"/>
                </a:solidFill>
              </a:rPr>
              <a:t>trifle</a:t>
            </a:r>
            <a:endParaRPr lang="hy-AM" b="1" dirty="0">
              <a:solidFill>
                <a:schemeClr val="accent1"/>
              </a:solidFill>
            </a:endParaRPr>
          </a:p>
        </p:txBody>
      </p:sp>
      <p:pic>
        <p:nvPicPr>
          <p:cNvPr id="12290" name="Picture 2" descr="How to Make a Trifle - Spend With Pennies">
            <a:extLst>
              <a:ext uri="{FF2B5EF4-FFF2-40B4-BE49-F238E27FC236}">
                <a16:creationId xmlns:a16="http://schemas.microsoft.com/office/drawing/2014/main" id="{65B68B88-7E0B-C9A4-02AA-D5254B6E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90" y="405526"/>
            <a:ext cx="3941975" cy="59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6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A1FA-E76A-1C4E-E96F-E8D894E6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5" y="405526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Eton mess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Eton mess recipe - BBC Food">
            <a:extLst>
              <a:ext uri="{FF2B5EF4-FFF2-40B4-BE49-F238E27FC236}">
                <a16:creationId xmlns:a16="http://schemas.microsoft.com/office/drawing/2014/main" id="{DA51F7E2-E339-F344-287A-69EB092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70" y="1779308"/>
            <a:ext cx="8609815" cy="48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6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2C3E-5B48-88E9-D8F2-B15939D6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3" y="386672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Banoffee pie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Banoffee Pie - The Cooking Collective">
            <a:extLst>
              <a:ext uri="{FF2B5EF4-FFF2-40B4-BE49-F238E27FC236}">
                <a16:creationId xmlns:a16="http://schemas.microsoft.com/office/drawing/2014/main" id="{ECBEB0F1-9F85-BB53-73BF-CF9D93D0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6" y="811098"/>
            <a:ext cx="5235804" cy="52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3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D573-732A-B46F-8C6A-FBCEFFE3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68" y="292404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Apple crumble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15362" name="Picture 2" descr="Apple Crumble Pie Recipe - How To Make Apple Crumble Pie">
            <a:extLst>
              <a:ext uri="{FF2B5EF4-FFF2-40B4-BE49-F238E27FC236}">
                <a16:creationId xmlns:a16="http://schemas.microsoft.com/office/drawing/2014/main" id="{AE27E683-CE0F-882C-BCFA-607FB5EF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0" y="1612252"/>
            <a:ext cx="8784996" cy="49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0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669D-7FA4-8E5C-E83D-EBC7904A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2" y="348965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Jaffa cake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Homemade Jaffa Cakes Recipe - How To Make Recipes">
            <a:extLst>
              <a:ext uri="{FF2B5EF4-FFF2-40B4-BE49-F238E27FC236}">
                <a16:creationId xmlns:a16="http://schemas.microsoft.com/office/drawing/2014/main" id="{80987FED-9C47-7A2C-FBEC-D89D60CC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12" y="1932523"/>
            <a:ext cx="6555966" cy="43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4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AF1D-F47D-EAE9-5D92-6433326A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338020"/>
            <a:ext cx="8534400" cy="1507067"/>
          </a:xfrm>
        </p:spPr>
        <p:txBody>
          <a:bodyPr/>
          <a:lstStyle/>
          <a:p>
            <a:r>
              <a:rPr lang="en-US" b="1" dirty="0"/>
              <a:t>The Most Popular English DISHES</a:t>
            </a:r>
            <a:endParaRPr lang="hy-AM" b="1" dirty="0"/>
          </a:p>
        </p:txBody>
      </p:sp>
    </p:spTree>
    <p:extLst>
      <p:ext uri="{BB962C8B-B14F-4D97-AF65-F5344CB8AC3E}">
        <p14:creationId xmlns:p14="http://schemas.microsoft.com/office/powerpoint/2010/main" val="24163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sh and chips - Wikipedia">
            <a:extLst>
              <a:ext uri="{FF2B5EF4-FFF2-40B4-BE49-F238E27FC236}">
                <a16:creationId xmlns:a16="http://schemas.microsoft.com/office/drawing/2014/main" id="{8870A58E-DBE0-34BD-BA09-953FA248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0" y="1072909"/>
            <a:ext cx="8334056" cy="55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E7FA2-DFAB-91CF-946D-2DE6480C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47" y="-122375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FISH AND CHIPS</a:t>
            </a:r>
            <a:endParaRPr lang="hy-AM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B249-A121-B42F-DC1B-685F30EC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47" y="169855"/>
            <a:ext cx="8534400" cy="1507067"/>
          </a:xfrm>
        </p:spPr>
        <p:txBody>
          <a:bodyPr/>
          <a:lstStyle/>
          <a:p>
            <a:r>
              <a:rPr lang="en-US" sz="5400" b="1" dirty="0">
                <a:solidFill>
                  <a:schemeClr val="accent1"/>
                </a:solidFill>
              </a:rPr>
              <a:t>Sunday</a:t>
            </a:r>
            <a:r>
              <a:rPr lang="en-US" dirty="0"/>
              <a:t> </a:t>
            </a:r>
            <a:r>
              <a:rPr lang="en-US" sz="5400" b="1" dirty="0">
                <a:solidFill>
                  <a:schemeClr val="accent1"/>
                </a:solidFill>
              </a:rPr>
              <a:t>roast</a:t>
            </a:r>
            <a:endParaRPr lang="hy-AM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Sunday roast - Wikipedia">
            <a:extLst>
              <a:ext uri="{FF2B5EF4-FFF2-40B4-BE49-F238E27FC236}">
                <a16:creationId xmlns:a16="http://schemas.microsoft.com/office/drawing/2014/main" id="{530BB2EE-77C3-B3E2-8D8B-B2C99D09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95" y="1365708"/>
            <a:ext cx="6983691" cy="52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8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FE2D-7584-7B94-8960-597FCBF2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5" y="132149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Full breakfast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English Breakfast Recipe: How to Make a Traditional Full English">
            <a:extLst>
              <a:ext uri="{FF2B5EF4-FFF2-40B4-BE49-F238E27FC236}">
                <a16:creationId xmlns:a16="http://schemas.microsoft.com/office/drawing/2014/main" id="{7B1E45FA-4B18-522A-F873-21CD5E18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29" y="1343838"/>
            <a:ext cx="8076764" cy="53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2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56DB-9963-E169-137F-0F8265FB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09" y="160429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Shephard’s pie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Shepherd's Pie Recipe">
            <a:extLst>
              <a:ext uri="{FF2B5EF4-FFF2-40B4-BE49-F238E27FC236}">
                <a16:creationId xmlns:a16="http://schemas.microsoft.com/office/drawing/2014/main" id="{94EB554C-3C38-F9CF-CAF5-EE111F9D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91" y="1560134"/>
            <a:ext cx="6171414" cy="46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46F5-8860-EE91-E6C8-66A894D4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0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PLOUGHMAN’S LUNCH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Ploughman's Lunch Recipe | Ina Garten | Food Network">
            <a:extLst>
              <a:ext uri="{FF2B5EF4-FFF2-40B4-BE49-F238E27FC236}">
                <a16:creationId xmlns:a16="http://schemas.microsoft.com/office/drawing/2014/main" id="{3ACAD094-05B0-72ED-8B94-E428B37E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5" y="1256121"/>
            <a:ext cx="7125486" cy="53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92A-409F-6662-E60F-B2A19647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0" y="169856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Cornish pasty</a:t>
            </a:r>
            <a:endParaRPr lang="hy-AM" sz="5400" b="1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lassic Cornish pasty recipe - BBC Food">
            <a:extLst>
              <a:ext uri="{FF2B5EF4-FFF2-40B4-BE49-F238E27FC236}">
                <a16:creationId xmlns:a16="http://schemas.microsoft.com/office/drawing/2014/main" id="{0CBDB62D-B9B0-9291-028F-DA43B4FD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4" y="1483959"/>
            <a:ext cx="8847645" cy="49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9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749B-17FC-5EEC-3167-F3AA7A9D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413435"/>
            <a:ext cx="8534400" cy="1507067"/>
          </a:xfrm>
        </p:spPr>
        <p:txBody>
          <a:bodyPr/>
          <a:lstStyle/>
          <a:p>
            <a:r>
              <a:rPr lang="en-US" b="1" dirty="0"/>
              <a:t>The most popular English drinks</a:t>
            </a:r>
            <a:endParaRPr lang="hy-AM" b="1" dirty="0"/>
          </a:p>
        </p:txBody>
      </p:sp>
    </p:spTree>
    <p:extLst>
      <p:ext uri="{BB962C8B-B14F-4D97-AF65-F5344CB8AC3E}">
        <p14:creationId xmlns:p14="http://schemas.microsoft.com/office/powerpoint/2010/main" val="30781309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53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Slice</vt:lpstr>
      <vt:lpstr>The English national cuisine</vt:lpstr>
      <vt:lpstr>The Most Popular English DISHES</vt:lpstr>
      <vt:lpstr>FISH AND CHIPS</vt:lpstr>
      <vt:lpstr>Sunday roast</vt:lpstr>
      <vt:lpstr>Full breakfast</vt:lpstr>
      <vt:lpstr>Shephard’s pie</vt:lpstr>
      <vt:lpstr>PLOUGHMAN’S LUNCH</vt:lpstr>
      <vt:lpstr>Cornish pasty</vt:lpstr>
      <vt:lpstr>The most popular English drinks</vt:lpstr>
      <vt:lpstr>TEA</vt:lpstr>
      <vt:lpstr>Hot chocolate with marshmallows</vt:lpstr>
      <vt:lpstr>IRN-BRU</vt:lpstr>
      <vt:lpstr>The most popular English deserts</vt:lpstr>
      <vt:lpstr>Scones with clotted cream and jam</vt:lpstr>
      <vt:lpstr>trifle</vt:lpstr>
      <vt:lpstr>Eton mess</vt:lpstr>
      <vt:lpstr>Banoffee pie</vt:lpstr>
      <vt:lpstr>Apple crumble</vt:lpstr>
      <vt:lpstr>Jaffa cake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national cuisine</dc:title>
  <dc:creator>Gayane Harutyunyan</dc:creator>
  <cp:lastModifiedBy>Gayane Harutyunyan</cp:lastModifiedBy>
  <cp:revision>1</cp:revision>
  <dcterms:created xsi:type="dcterms:W3CDTF">2023-11-28T19:13:25Z</dcterms:created>
  <dcterms:modified xsi:type="dcterms:W3CDTF">2023-11-28T19:44:41Z</dcterms:modified>
</cp:coreProperties>
</file>